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0058400" cy="77724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9FF"/>
    <a:srgbClr val="006BD6"/>
    <a:srgbClr val="82B813"/>
    <a:srgbClr val="EA59F9"/>
    <a:srgbClr val="4F00C4"/>
    <a:srgbClr val="E110F6"/>
    <a:srgbClr val="127FDE"/>
    <a:srgbClr val="57CBFF"/>
    <a:srgbClr val="CEF286"/>
    <a:srgbClr val="4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0" autoAdjust="0"/>
    <p:restoredTop sz="96405" autoAdjust="0"/>
  </p:normalViewPr>
  <p:slideViewPr>
    <p:cSldViewPr snapToGrid="0">
      <p:cViewPr varScale="1">
        <p:scale>
          <a:sx n="111" d="100"/>
          <a:sy n="111" d="100"/>
        </p:scale>
        <p:origin x="1568" y="192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22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47C1-6077-46F8-81B7-62214008D1B3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D4DD0-CDC8-413E-8BD7-AF1815EF4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ABDA-1FDD-4165-B5CD-F0088F180AA7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DF9D-86ED-4F45-9E0F-EC6EE65741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treet, sign&#10;&#10;Description automatically generated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curtain&#10;&#10;Description automatically generated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6E2853-B8A9-407E-958D-C33D6B2A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&lt;</a:t>
            </a:r>
            <a:r>
              <a:rPr lang="en-US" sz="3200" dirty="0" err="1"/>
              <a:t>FullName</a:t>
            </a:r>
            <a:r>
              <a:rPr lang="en-US" sz="3200" dirty="0"/>
              <a:t>&gt;</a:t>
            </a:r>
          </a:p>
        </p:txBody>
      </p:sp>
      <p:sp>
        <p:nvSpPr>
          <p:cNvPr id="22" name="Flowchart: Off-page Connector 2" descr="flag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D64033ED-9BA4-4949-B833-F6BB676E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800565"/>
            <a:ext cx="914400" cy="914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Certificate of completion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BB7BE-0793-41A7-A82A-01EAD7804A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is to certify that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has completed the &lt;</a:t>
            </a:r>
            <a:r>
              <a:rPr lang="en-US" dirty="0" err="1"/>
              <a:t>EventType</a:t>
            </a:r>
            <a:r>
              <a:rPr lang="en-US" dirty="0"/>
              <a:t>&gt; entitled Machine </a:t>
            </a:r>
            <a:r>
              <a:rPr lang="en-US" dirty="0" err="1"/>
              <a:t>Learing</a:t>
            </a:r>
            <a:r>
              <a:rPr lang="en-US"/>
              <a:t> . </a:t>
            </a:r>
            <a:r>
              <a:rPr lang="en-US" dirty="0"/>
              <a:t>Completed on &lt;Date&gt;</a:t>
            </a:r>
          </a:p>
        </p:txBody>
      </p:sp>
      <p:pic>
        <p:nvPicPr>
          <p:cNvPr id="94" name="Picture Placeholder 93" descr="signature">
            <a:extLst>
              <a:ext uri="{FF2B5EF4-FFF2-40B4-BE49-F238E27FC236}">
                <a16:creationId xmlns:a16="http://schemas.microsoft.com/office/drawing/2014/main" id="{2B468C1A-775A-4041-A5CE-FAEFBD987D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108" r="-18108"/>
          <a:stretch/>
        </p:blipFill>
        <p:spPr>
          <a:prstGeom prst="rect">
            <a:avLst/>
          </a:prstGeom>
        </p:spPr>
      </p:pic>
      <p:pic>
        <p:nvPicPr>
          <p:cNvPr id="96" name="Picture Placeholder 95" descr="signature">
            <a:extLst>
              <a:ext uri="{FF2B5EF4-FFF2-40B4-BE49-F238E27FC236}">
                <a16:creationId xmlns:a16="http://schemas.microsoft.com/office/drawing/2014/main" id="{6ED34D53-F645-4996-9F06-3B0BDF74D7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16243" b="-16243"/>
          <a:stretch/>
        </p:blipFill>
        <p:spPr>
          <a:prstGeom prst="rect">
            <a:avLst/>
          </a:prstGeom>
        </p:spPr>
      </p:pic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9A02A828-A65A-4E5F-99C1-0CBA5E919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Anshu Benjaree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8D162707-ED47-4D50-8FC3-F488A4744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Aiko Watanabe</a:t>
            </a:r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17ECDDE-F513-499A-A2ED-88BA9F566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Vice President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3929AC4B-C06E-4296-9E4F-F0001B54D4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59618_win32_fixed" id="{41C9BE48-30B9-411F-9D03-2D3EE49C421A}" vid="{788AF1F6-6F61-4127-AA77-5A54B053ED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25BFB-370B-4669-877E-ABF08568D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73882D-77F3-48EE-93B5-659C1B460A3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0AC841A-AD21-4577-A78F-C1E9AA866B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Ebrima</vt:lpstr>
      <vt:lpstr>Office Theme</vt:lpstr>
      <vt:lpstr>&lt;FullName&gt;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Abhishek162 Singh</dc:creator>
  <cp:lastModifiedBy/>
  <cp:revision>1</cp:revision>
  <dcterms:created xsi:type="dcterms:W3CDTF">2025-02-02T07:07:23Z</dcterms:created>
  <dcterms:modified xsi:type="dcterms:W3CDTF">2025-02-02T07:37:22Z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